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7" r:id="rId9"/>
    <p:sldId id="270" r:id="rId10"/>
    <p:sldId id="271" r:id="rId11"/>
    <p:sldId id="273" r:id="rId12"/>
    <p:sldId id="275" r:id="rId13"/>
    <p:sldId id="276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1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>
      <p:cViewPr>
        <p:scale>
          <a:sx n="50" d="100"/>
          <a:sy n="50" d="100"/>
        </p:scale>
        <p:origin x="94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62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698500"/>
            <a:ext cx="159385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0" y="7188200"/>
            <a:ext cx="18707100" cy="321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0" y="1117600"/>
            <a:ext cx="30480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800100"/>
            <a:ext cx="37719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1892300"/>
            <a:ext cx="75057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9271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451100"/>
            <a:ext cx="14224000" cy="755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762000"/>
            <a:ext cx="4305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1028700"/>
            <a:ext cx="25019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905000"/>
            <a:ext cx="12725400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08000"/>
            <a:ext cx="4305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762000"/>
            <a:ext cx="25019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659352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0" y="3882758"/>
            <a:ext cx="6134920" cy="55993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1968500"/>
            <a:ext cx="9766300" cy="532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00" y="7988300"/>
            <a:ext cx="4813300" cy="229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812800"/>
            <a:ext cx="3606800" cy="137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7061200"/>
            <a:ext cx="38608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6400" y="7010400"/>
            <a:ext cx="3733800" cy="15875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BC0564F-F051-BF4E-CC73-CD7D98FEE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1255" b="76835"/>
          <a:stretch/>
        </p:blipFill>
        <p:spPr>
          <a:xfrm>
            <a:off x="646880" y="2027903"/>
            <a:ext cx="6589709" cy="1689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594100"/>
            <a:ext cx="7391400" cy="293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300" y="6273800"/>
            <a:ext cx="7112000" cy="77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2146300"/>
            <a:ext cx="9296400" cy="5918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8343900"/>
            <a:ext cx="8178800" cy="1498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7759700"/>
            <a:ext cx="3822700" cy="232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4300" y="800100"/>
            <a:ext cx="7124700" cy="1371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9477AC-3DBB-3769-CDF2-5B4D208AA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8591" y="8850281"/>
            <a:ext cx="7961287" cy="774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BCB3D1-F894-9CB7-5815-E9C6159F6B45}"/>
              </a:ext>
            </a:extLst>
          </p:cNvPr>
          <p:cNvSpPr txBox="1"/>
          <p:nvPr/>
        </p:nvSpPr>
        <p:spPr>
          <a:xfrm>
            <a:off x="4810584" y="8051512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test</a:t>
            </a:r>
            <a:endParaRPr lang="ko-KR" alt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C623E9-D849-3753-92CA-5FE22509CD17}"/>
              </a:ext>
            </a:extLst>
          </p:cNvPr>
          <p:cNvSpPr txBox="1"/>
          <p:nvPr/>
        </p:nvSpPr>
        <p:spPr>
          <a:xfrm>
            <a:off x="5439234" y="8652856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train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146300"/>
            <a:ext cx="10083800" cy="792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5219700"/>
            <a:ext cx="8483600" cy="199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0" y="800100"/>
            <a:ext cx="24765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600" y="7391400"/>
            <a:ext cx="107061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t="8572"/>
          <a:stretch/>
        </p:blipFill>
        <p:spPr>
          <a:xfrm>
            <a:off x="622300" y="2095500"/>
            <a:ext cx="8318500" cy="772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8001000"/>
            <a:ext cx="2806700" cy="2324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5346700"/>
            <a:ext cx="10490200" cy="383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800100"/>
            <a:ext cx="6184900" cy="13716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037956B-C156-2426-6F19-F4819C78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515100"/>
            <a:ext cx="7620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806700"/>
            <a:ext cx="8470900" cy="571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3378200"/>
            <a:ext cx="9664700" cy="4572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5664200"/>
            <a:ext cx="8318500" cy="373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800100"/>
            <a:ext cx="6426200" cy="137160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53146D31-C1CA-2457-5D01-90653A105068}"/>
              </a:ext>
            </a:extLst>
          </p:cNvPr>
          <p:cNvSpPr/>
          <p:nvPr/>
        </p:nvSpPr>
        <p:spPr>
          <a:xfrm>
            <a:off x="5638800" y="7100454"/>
            <a:ext cx="2057400" cy="849745"/>
          </a:xfrm>
          <a:prstGeom prst="frame">
            <a:avLst>
              <a:gd name="adj1" fmla="val 84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691993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705100"/>
            <a:ext cx="8763000" cy="681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800100"/>
            <a:ext cx="6286500" cy="137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2603500"/>
            <a:ext cx="8572500" cy="695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108061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3378200"/>
            <a:ext cx="8293100" cy="5486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2247900"/>
            <a:ext cx="10325100" cy="774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495300"/>
            <a:ext cx="37973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0" y="800100"/>
            <a:ext cx="43053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22478600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2336800"/>
            <a:ext cx="10820400" cy="901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3479800"/>
            <a:ext cx="18478500" cy="2959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3924300"/>
            <a:ext cx="12547600" cy="624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469900"/>
            <a:ext cx="3797300" cy="218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800100"/>
            <a:ext cx="43942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170434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962400" y="3606800"/>
            <a:ext cx="10693400" cy="3073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70786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62800" y="6362700"/>
            <a:ext cx="63119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70786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6197600"/>
            <a:ext cx="128143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19200"/>
            <a:ext cx="23114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016000"/>
            <a:ext cx="2705100" cy="207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00" y="3251200"/>
            <a:ext cx="20701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6300" y="3263900"/>
            <a:ext cx="1435100" cy="140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4292600"/>
            <a:ext cx="4038600" cy="153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3800" y="3276600"/>
            <a:ext cx="2298700" cy="138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4000" y="3263900"/>
            <a:ext cx="1282700" cy="140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6934200"/>
            <a:ext cx="17526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1300" y="6934200"/>
            <a:ext cx="1435100" cy="140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9800" y="4457700"/>
            <a:ext cx="36703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019300"/>
            <a:ext cx="14871700" cy="798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69900"/>
            <a:ext cx="3797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800100"/>
            <a:ext cx="3530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699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828800"/>
            <a:ext cx="17945100" cy="801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17500"/>
            <a:ext cx="37973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647700"/>
            <a:ext cx="3581400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E22C5F-CC91-42D4-7AA0-091369514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518" y="9070167"/>
            <a:ext cx="4829882" cy="9406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6477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84400"/>
            <a:ext cx="13563600" cy="786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08000"/>
            <a:ext cx="3797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800100"/>
            <a:ext cx="3771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794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933700"/>
            <a:ext cx="8597900" cy="323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400" y="8470900"/>
            <a:ext cx="19278600" cy="1816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7480300"/>
            <a:ext cx="92202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50800"/>
            <a:ext cx="37973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00" y="393700"/>
            <a:ext cx="3822700" cy="137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7D216F-94E3-4CB1-B655-CE0CF0899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1" y="1536700"/>
            <a:ext cx="6646826" cy="76324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429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540000"/>
            <a:ext cx="157988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65100"/>
            <a:ext cx="3797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520700"/>
            <a:ext cx="43942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429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rcRect r="5392" b="65273"/>
          <a:stretch/>
        </p:blipFill>
        <p:spPr>
          <a:xfrm>
            <a:off x="333151" y="1596824"/>
            <a:ext cx="16430849" cy="137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65100"/>
            <a:ext cx="37973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520700"/>
            <a:ext cx="4495800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DD9B6-A38D-C6B5-D212-A7B6857A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1" y="2822374"/>
            <a:ext cx="13878417" cy="127055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75139D3-E30E-675B-6854-161EBE55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28"/>
          <a:stretch/>
        </p:blipFill>
        <p:spPr>
          <a:xfrm>
            <a:off x="298427" y="4565807"/>
            <a:ext cx="17367273" cy="240030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425B128A-568E-9DA2-C315-569A5835908B}"/>
              </a:ext>
            </a:extLst>
          </p:cNvPr>
          <p:cNvSpPr/>
          <p:nvPr/>
        </p:nvSpPr>
        <p:spPr>
          <a:xfrm>
            <a:off x="16985687" y="3027261"/>
            <a:ext cx="680013" cy="919622"/>
          </a:xfrm>
          <a:prstGeom prst="frame">
            <a:avLst>
              <a:gd name="adj1" fmla="val 122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BDAAD7-262E-1702-3614-81E947DEC96C}"/>
              </a:ext>
            </a:extLst>
          </p:cNvPr>
          <p:cNvSpPr/>
          <p:nvPr/>
        </p:nvSpPr>
        <p:spPr>
          <a:xfrm>
            <a:off x="2301433" y="2093368"/>
            <a:ext cx="1295400" cy="657024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38EBA55-ABBC-6682-00C2-15A7785054AE}"/>
              </a:ext>
            </a:extLst>
          </p:cNvPr>
          <p:cNvSpPr/>
          <p:nvPr/>
        </p:nvSpPr>
        <p:spPr>
          <a:xfrm>
            <a:off x="2209800" y="4565807"/>
            <a:ext cx="1295400" cy="1857174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DEF724D-5FC2-BF99-78A6-CF810E838180}"/>
              </a:ext>
            </a:extLst>
          </p:cNvPr>
          <p:cNvSpPr/>
          <p:nvPr/>
        </p:nvSpPr>
        <p:spPr>
          <a:xfrm>
            <a:off x="5085466" y="2086415"/>
            <a:ext cx="1772534" cy="657024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D0CABF-8CD7-518A-5CAC-0E5669292756}"/>
              </a:ext>
            </a:extLst>
          </p:cNvPr>
          <p:cNvSpPr/>
          <p:nvPr/>
        </p:nvSpPr>
        <p:spPr>
          <a:xfrm>
            <a:off x="5070033" y="4565807"/>
            <a:ext cx="1772534" cy="1324017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2B25A08-6006-B8F8-4E3E-026F9BFAAD5A}"/>
              </a:ext>
            </a:extLst>
          </p:cNvPr>
          <p:cNvSpPr/>
          <p:nvPr/>
        </p:nvSpPr>
        <p:spPr>
          <a:xfrm>
            <a:off x="6692740" y="2086415"/>
            <a:ext cx="1772534" cy="657024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2AE2F8-6D0B-B545-876C-0B84EC75580D}"/>
              </a:ext>
            </a:extLst>
          </p:cNvPr>
          <p:cNvSpPr/>
          <p:nvPr/>
        </p:nvSpPr>
        <p:spPr>
          <a:xfrm>
            <a:off x="6697912" y="4481491"/>
            <a:ext cx="1772534" cy="1324017"/>
          </a:xfrm>
          <a:prstGeom prst="roundRect">
            <a:avLst>
              <a:gd name="adj" fmla="val 50000"/>
            </a:avLst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0DADA58-E4BA-6D54-C536-C4B99A4FA72B}"/>
              </a:ext>
            </a:extLst>
          </p:cNvPr>
          <p:cNvSpPr/>
          <p:nvPr/>
        </p:nvSpPr>
        <p:spPr>
          <a:xfrm>
            <a:off x="7467600" y="3987159"/>
            <a:ext cx="304800" cy="41942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74A36B8-9272-7D63-C726-2DE0EDB5F1FF}"/>
              </a:ext>
            </a:extLst>
          </p:cNvPr>
          <p:cNvSpPr/>
          <p:nvPr/>
        </p:nvSpPr>
        <p:spPr>
          <a:xfrm>
            <a:off x="5867400" y="3987159"/>
            <a:ext cx="304800" cy="41942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4A26B58-E9EE-8947-925E-DE2CCF935183}"/>
              </a:ext>
            </a:extLst>
          </p:cNvPr>
          <p:cNvSpPr/>
          <p:nvPr/>
        </p:nvSpPr>
        <p:spPr>
          <a:xfrm>
            <a:off x="2711450" y="3987159"/>
            <a:ext cx="304800" cy="41942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BA85DB-A7ED-CDCC-E395-AB620994E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38922" y="4629561"/>
            <a:ext cx="995141" cy="2121509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59FC4DA7-8013-58B5-A952-F9D8A0C3F496}"/>
              </a:ext>
            </a:extLst>
          </p:cNvPr>
          <p:cNvSpPr/>
          <p:nvPr/>
        </p:nvSpPr>
        <p:spPr>
          <a:xfrm>
            <a:off x="16611600" y="4510498"/>
            <a:ext cx="995141" cy="2233202"/>
          </a:xfrm>
          <a:prstGeom prst="frame">
            <a:avLst>
              <a:gd name="adj1" fmla="val 122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429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0305EF-BD59-CD9A-ECE4-2B1D6391BDCE}"/>
              </a:ext>
            </a:extLst>
          </p:cNvPr>
          <p:cNvSpPr txBox="1"/>
          <p:nvPr/>
        </p:nvSpPr>
        <p:spPr>
          <a:xfrm>
            <a:off x="762000" y="495300"/>
            <a:ext cx="1379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B5B5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DLaM Display" panose="020F0502020204030204" pitchFamily="2" charset="0"/>
              </a:rPr>
              <a:t>마무리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F43F0-92C7-CD1F-7EB0-272B342F232A}"/>
              </a:ext>
            </a:extLst>
          </p:cNvPr>
          <p:cNvSpPr txBox="1"/>
          <p:nvPr/>
        </p:nvSpPr>
        <p:spPr>
          <a:xfrm>
            <a:off x="762000" y="2781300"/>
            <a:ext cx="1501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b="1" dirty="0" err="1">
                <a:solidFill>
                  <a:srgbClr val="5B5B5B"/>
                </a:solidFill>
                <a:latin typeface="+mj-ea"/>
                <a:ea typeface="+mj-ea"/>
              </a:rPr>
              <a:t>overdue_proportion</a:t>
            </a: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부채 기간 동안 연체된 기간의 비율</a:t>
            </a:r>
            <a:endParaRPr lang="en-US" altLang="ko-KR" sz="3600" b="1" dirty="0">
              <a:solidFill>
                <a:srgbClr val="5B5B5B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lastrejectreason_759M 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가장 최근에 거부된 신청서의 거절 이유</a:t>
            </a: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debtoverdue_47A: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현재 고객의 기존 신용 계약에 연체된 금액</a:t>
            </a: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pmtnum_254L: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고객이 대출 상환을 위해 지금까지 지불한 총 횟수 </a:t>
            </a:r>
            <a:endParaRPr lang="en-US" altLang="ko-KR" sz="3600" b="1" dirty="0">
              <a:solidFill>
                <a:srgbClr val="5B5B5B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numrejects9m_859L: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지난 </a:t>
            </a: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9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개월 동안 거부된 신용 신청 수</a:t>
            </a: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sex_7389L_M: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고객의 성별</a:t>
            </a:r>
            <a:endParaRPr lang="en-US" altLang="ko-KR" sz="3600" b="1" dirty="0">
              <a:solidFill>
                <a:srgbClr val="5B5B5B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education_1103M: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고객의 교육 수준</a:t>
            </a:r>
            <a:endParaRPr lang="en-US" altLang="ko-KR" sz="3600" b="1" dirty="0">
              <a:solidFill>
                <a:srgbClr val="5B5B5B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3600" b="1" dirty="0">
                <a:solidFill>
                  <a:srgbClr val="5B5B5B"/>
                </a:solidFill>
                <a:latin typeface="+mj-ea"/>
                <a:ea typeface="+mj-ea"/>
              </a:rPr>
              <a:t>Days: </a:t>
            </a:r>
            <a:r>
              <a:rPr lang="ko-KR" altLang="en-US" sz="3600" b="1" dirty="0">
                <a:solidFill>
                  <a:srgbClr val="5B5B5B"/>
                </a:solidFill>
                <a:latin typeface="+mj-ea"/>
                <a:ea typeface="+mj-ea"/>
              </a:rPr>
              <a:t>신용 기관 조회 횟수의 평균</a:t>
            </a:r>
          </a:p>
        </p:txBody>
      </p:sp>
    </p:spTree>
    <p:extLst>
      <p:ext uri="{BB962C8B-B14F-4D97-AF65-F5344CB8AC3E}">
        <p14:creationId xmlns:p14="http://schemas.microsoft.com/office/powerpoint/2010/main" val="214405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57000" y="3581400"/>
            <a:ext cx="10693400" cy="3073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7416800"/>
            <a:ext cx="10718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46400" y="8331200"/>
            <a:ext cx="39878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4800600"/>
            <a:ext cx="101981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70786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439900" y="6121400"/>
            <a:ext cx="4864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054100"/>
            <a:ext cx="10972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3962400"/>
            <a:ext cx="77724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5435600"/>
            <a:ext cx="14198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197100"/>
            <a:ext cx="17043400" cy="742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647700"/>
            <a:ext cx="17043400" cy="1257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400" y="4597400"/>
            <a:ext cx="5130800" cy="469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69900"/>
            <a:ext cx="10972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" y="2311400"/>
            <a:ext cx="57404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3543300"/>
            <a:ext cx="16268700" cy="157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4330700"/>
            <a:ext cx="97917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5448300"/>
            <a:ext cx="95758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6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022600"/>
            <a:ext cx="170180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041400"/>
            <a:ext cx="137160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3276600"/>
            <a:ext cx="2705100" cy="111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4356100"/>
            <a:ext cx="110744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6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419600"/>
            <a:ext cx="17043400" cy="490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2844800"/>
            <a:ext cx="170434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041400"/>
            <a:ext cx="137160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4775200"/>
            <a:ext cx="101473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9271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03500"/>
            <a:ext cx="8521700" cy="730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762000"/>
            <a:ext cx="4305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1028700"/>
            <a:ext cx="25019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100" y="3619500"/>
            <a:ext cx="9118600" cy="142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00" y="5067300"/>
            <a:ext cx="6934200" cy="1016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300" y="5765800"/>
            <a:ext cx="98679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800" y="6629400"/>
            <a:ext cx="75692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000" y="7772400"/>
            <a:ext cx="60706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300" y="8750300"/>
            <a:ext cx="49276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0900" y="9118600"/>
            <a:ext cx="47752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900" y="9436100"/>
            <a:ext cx="3073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9271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t="22934"/>
          <a:stretch/>
        </p:blipFill>
        <p:spPr>
          <a:xfrm>
            <a:off x="812800" y="3112947"/>
            <a:ext cx="7924800" cy="580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5943600"/>
            <a:ext cx="1562100" cy="673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2" y="2311400"/>
            <a:ext cx="7747000" cy="492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762000"/>
            <a:ext cx="4305300" cy="218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1028700"/>
            <a:ext cx="2501900" cy="128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1608A9-58B6-B116-C16A-8648FDDEA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3302" y="7346947"/>
            <a:ext cx="7404098" cy="24253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927100"/>
            <a:ext cx="17043400" cy="1257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009900"/>
            <a:ext cx="17614900" cy="636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762000"/>
            <a:ext cx="43053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1028700"/>
            <a:ext cx="2501900" cy="128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3136900"/>
            <a:ext cx="78867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4051300"/>
            <a:ext cx="9956800" cy="157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83</Words>
  <Application>Microsoft Office PowerPoint</Application>
  <PresentationFormat>사용자 지정</PresentationFormat>
  <Paragraphs>11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이다슬</cp:lastModifiedBy>
  <cp:revision>2</cp:revision>
  <dcterms:created xsi:type="dcterms:W3CDTF">2006-08-16T00:00:00Z</dcterms:created>
  <dcterms:modified xsi:type="dcterms:W3CDTF">2024-06-03T07:03:59Z</dcterms:modified>
</cp:coreProperties>
</file>